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57" r:id="rId5"/>
    <p:sldId id="259" r:id="rId6"/>
    <p:sldId id="260" r:id="rId7"/>
    <p:sldId id="261" r:id="rId8"/>
    <p:sldId id="263" r:id="rId9"/>
    <p:sldId id="269" r:id="rId10"/>
    <p:sldId id="270" r:id="rId11"/>
    <p:sldId id="274" r:id="rId12"/>
    <p:sldId id="264" r:id="rId13"/>
    <p:sldId id="271" r:id="rId14"/>
    <p:sldId id="272" r:id="rId15"/>
    <p:sldId id="273" r:id="rId16"/>
    <p:sldId id="262" r:id="rId17"/>
    <p:sldId id="265" r:id="rId18"/>
    <p:sldId id="276" r:id="rId19"/>
    <p:sldId id="266" r:id="rId20"/>
    <p:sldId id="275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A7D9-503C-4F1A-B22B-84F078ADC75A}" type="datetimeFigureOut">
              <a:rPr lang="de-AT" smtClean="0"/>
              <a:t>24.06.2015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4C1D-BF42-4A49-B6A0-7DCBB9227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669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A7D9-503C-4F1A-B22B-84F078ADC75A}" type="datetimeFigureOut">
              <a:rPr lang="de-AT" smtClean="0"/>
              <a:t>24.06.2015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4C1D-BF42-4A49-B6A0-7DCBB9227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743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A7D9-503C-4F1A-B22B-84F078ADC75A}" type="datetimeFigureOut">
              <a:rPr lang="de-AT" smtClean="0"/>
              <a:t>24.06.2015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4C1D-BF42-4A49-B6A0-7DCBB9227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663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A7D9-503C-4F1A-B22B-84F078ADC75A}" type="datetimeFigureOut">
              <a:rPr lang="de-AT" smtClean="0"/>
              <a:t>24.06.2015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4C1D-BF42-4A49-B6A0-7DCBB9227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886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A7D9-503C-4F1A-B22B-84F078ADC75A}" type="datetimeFigureOut">
              <a:rPr lang="de-AT" smtClean="0"/>
              <a:t>24.06.2015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4C1D-BF42-4A49-B6A0-7DCBB9227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805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A7D9-503C-4F1A-B22B-84F078ADC75A}" type="datetimeFigureOut">
              <a:rPr lang="de-AT" smtClean="0"/>
              <a:t>24.06.2015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4C1D-BF42-4A49-B6A0-7DCBB9227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722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A7D9-503C-4F1A-B22B-84F078ADC75A}" type="datetimeFigureOut">
              <a:rPr lang="de-AT" smtClean="0"/>
              <a:t>24.06.2015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4C1D-BF42-4A49-B6A0-7DCBB9227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7861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A7D9-503C-4F1A-B22B-84F078ADC75A}" type="datetimeFigureOut">
              <a:rPr lang="de-AT" smtClean="0"/>
              <a:t>24.06.2015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4C1D-BF42-4A49-B6A0-7DCBB9227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8303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A7D9-503C-4F1A-B22B-84F078ADC75A}" type="datetimeFigureOut">
              <a:rPr lang="de-AT" smtClean="0"/>
              <a:t>24.06.2015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4C1D-BF42-4A49-B6A0-7DCBB9227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201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A7D9-503C-4F1A-B22B-84F078ADC75A}" type="datetimeFigureOut">
              <a:rPr lang="de-AT" smtClean="0"/>
              <a:t>24.06.2015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4C1D-BF42-4A49-B6A0-7DCBB9227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385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A7D9-503C-4F1A-B22B-84F078ADC75A}" type="datetimeFigureOut">
              <a:rPr lang="de-AT" smtClean="0"/>
              <a:t>24.06.2015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4C1D-BF42-4A49-B6A0-7DCBB9227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907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7A7D9-503C-4F1A-B22B-84F078ADC75A}" type="datetimeFigureOut">
              <a:rPr lang="de-AT" smtClean="0"/>
              <a:t>24.06.2015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54C1D-BF42-4A49-B6A0-7DCBB9227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449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3240360"/>
          </a:xfrm>
        </p:spPr>
        <p:txBody>
          <a:bodyPr>
            <a:noAutofit/>
          </a:bodyPr>
          <a:lstStyle/>
          <a:p>
            <a:r>
              <a:rPr lang="de-AT" sz="7200" b="1" dirty="0" smtClean="0">
                <a:solidFill>
                  <a:srgbClr val="FF0000"/>
                </a:solidFill>
              </a:rPr>
              <a:t>Feuerwehr-Gemeinschaftshaus</a:t>
            </a:r>
            <a:br>
              <a:rPr lang="de-AT" sz="7200" b="1" dirty="0" smtClean="0">
                <a:solidFill>
                  <a:srgbClr val="FF0000"/>
                </a:solidFill>
              </a:rPr>
            </a:br>
            <a:r>
              <a:rPr lang="de-AT" sz="7200" b="1" dirty="0" smtClean="0">
                <a:solidFill>
                  <a:srgbClr val="FF0000"/>
                </a:solidFill>
              </a:rPr>
              <a:t>der Generationen</a:t>
            </a:r>
            <a:endParaRPr lang="de-AT" sz="7200" b="1" dirty="0">
              <a:solidFill>
                <a:srgbClr val="FF0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4365104"/>
            <a:ext cx="9144000" cy="1752600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Präsentation für die Sitzung des Gemeinderates</a:t>
            </a:r>
          </a:p>
          <a:p>
            <a:r>
              <a:rPr lang="de-AT" dirty="0" smtClean="0">
                <a:solidFill>
                  <a:schemeClr val="tx1"/>
                </a:solidFill>
              </a:rPr>
              <a:t>der Marktgemeinde Obritzberg-Rust</a:t>
            </a:r>
          </a:p>
          <a:p>
            <a:r>
              <a:rPr lang="de-AT" dirty="0">
                <a:solidFill>
                  <a:schemeClr val="tx1"/>
                </a:solidFill>
              </a:rPr>
              <a:t>a</a:t>
            </a:r>
            <a:r>
              <a:rPr lang="de-AT" dirty="0" smtClean="0">
                <a:solidFill>
                  <a:schemeClr val="tx1"/>
                </a:solidFill>
              </a:rPr>
              <a:t>m 23. Juni 2015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15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AT" sz="4800" b="1" dirty="0" smtClean="0">
                <a:solidFill>
                  <a:srgbClr val="FF0000"/>
                </a:solidFill>
              </a:rPr>
              <a:t>Grundriss – EG</a:t>
            </a:r>
            <a:r>
              <a:rPr lang="de-AT" sz="2400" b="1" dirty="0" smtClean="0">
                <a:solidFill>
                  <a:srgbClr val="FF0000"/>
                </a:solidFill>
              </a:rPr>
              <a:t> </a:t>
            </a:r>
            <a:r>
              <a:rPr lang="de-AT" sz="2700" b="1" dirty="0" smtClean="0">
                <a:solidFill>
                  <a:srgbClr val="FF0000"/>
                </a:solidFill>
              </a:rPr>
              <a:t>(Fahrzeughalle)</a:t>
            </a:r>
            <a:endParaRPr lang="de-AT" sz="2700" b="1" dirty="0">
              <a:solidFill>
                <a:srgbClr val="FF000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" t="29354" r="7504" b="37776"/>
          <a:stretch/>
        </p:blipFill>
        <p:spPr>
          <a:xfrm rot="16200000">
            <a:off x="1857345" y="1228076"/>
            <a:ext cx="5429311" cy="5830533"/>
          </a:xfrm>
        </p:spPr>
      </p:pic>
      <p:pic>
        <p:nvPicPr>
          <p:cNvPr id="1026" name="Picture 2" descr="C:\Users\Franz\AppData\Local\Microsoft\Windows\Temporary Internet Files\Content.IE5\CHKCA129\heide-engelskirche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351">
            <a:off x="814388" y="51435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955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800" b="1" dirty="0" smtClean="0">
                <a:solidFill>
                  <a:srgbClr val="FF0000"/>
                </a:solidFill>
              </a:rPr>
              <a:t>Längs-Schnitt</a:t>
            </a:r>
            <a:endParaRPr lang="de-AT" sz="4800" b="1" dirty="0">
              <a:solidFill>
                <a:srgbClr val="FF000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2" t="32159" r="1665" b="11985"/>
          <a:stretch/>
        </p:blipFill>
        <p:spPr>
          <a:xfrm>
            <a:off x="0" y="1700808"/>
            <a:ext cx="9144000" cy="3965356"/>
          </a:xfrm>
        </p:spPr>
      </p:pic>
    </p:spTree>
    <p:extLst>
      <p:ext uri="{BB962C8B-B14F-4D97-AF65-F5344CB8AC3E}">
        <p14:creationId xmlns:p14="http://schemas.microsoft.com/office/powerpoint/2010/main" val="1071918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800" b="1" dirty="0" smtClean="0">
                <a:solidFill>
                  <a:srgbClr val="FF0000"/>
                </a:solidFill>
              </a:rPr>
              <a:t>Schnitt-Fahrzeughalle</a:t>
            </a:r>
            <a:endParaRPr lang="de-AT" sz="4800" b="1" dirty="0">
              <a:solidFill>
                <a:srgbClr val="FF000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" t="32403" r="2605" b="15755"/>
          <a:stretch/>
        </p:blipFill>
        <p:spPr>
          <a:xfrm>
            <a:off x="0" y="1772816"/>
            <a:ext cx="9144000" cy="4445524"/>
          </a:xfrm>
        </p:spPr>
      </p:pic>
    </p:spTree>
    <p:extLst>
      <p:ext uri="{BB962C8B-B14F-4D97-AF65-F5344CB8AC3E}">
        <p14:creationId xmlns:p14="http://schemas.microsoft.com/office/powerpoint/2010/main" val="2561132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AT" sz="4800" b="1" dirty="0" smtClean="0">
                <a:solidFill>
                  <a:srgbClr val="FF0000"/>
                </a:solidFill>
              </a:rPr>
              <a:t>Grundriss – EG</a:t>
            </a:r>
            <a:r>
              <a:rPr lang="de-AT" sz="2400" b="1" dirty="0" smtClean="0">
                <a:solidFill>
                  <a:srgbClr val="FF0000"/>
                </a:solidFill>
              </a:rPr>
              <a:t> (Verwaltungstrakt)</a:t>
            </a:r>
            <a:endParaRPr lang="de-AT" sz="4800" b="1" dirty="0">
              <a:solidFill>
                <a:srgbClr val="FF000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52522" r="8482" b="3739"/>
          <a:stretch/>
        </p:blipFill>
        <p:spPr>
          <a:xfrm rot="16200000">
            <a:off x="1869783" y="240496"/>
            <a:ext cx="5404433" cy="7830574"/>
          </a:xfrm>
        </p:spPr>
      </p:pic>
      <p:pic>
        <p:nvPicPr>
          <p:cNvPr id="1026" name="Picture 2" descr="C:\Users\Franz\AppData\Local\Microsoft\Windows\Temporary Internet Files\Content.IE5\CHKCA129\heide-engelskirche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351">
            <a:off x="814388" y="51435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648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AT" sz="4800" b="1" dirty="0" smtClean="0">
                <a:solidFill>
                  <a:srgbClr val="FF0000"/>
                </a:solidFill>
              </a:rPr>
              <a:t>Grundriss – EG</a:t>
            </a:r>
            <a:r>
              <a:rPr lang="de-AT" sz="2400" b="1" dirty="0" smtClean="0">
                <a:solidFill>
                  <a:srgbClr val="FF0000"/>
                </a:solidFill>
              </a:rPr>
              <a:t> (Verwaltungstrakt)</a:t>
            </a:r>
            <a:endParaRPr lang="de-AT" sz="4800" b="1" dirty="0">
              <a:solidFill>
                <a:srgbClr val="FF000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8" t="55794" r="15741" b="19533"/>
          <a:stretch/>
        </p:blipFill>
        <p:spPr>
          <a:xfrm rot="16200000">
            <a:off x="1807655" y="1078003"/>
            <a:ext cx="5528691" cy="6031302"/>
          </a:xfrm>
        </p:spPr>
      </p:pic>
      <p:pic>
        <p:nvPicPr>
          <p:cNvPr id="1026" name="Picture 2" descr="C:\Users\Franz\AppData\Local\Microsoft\Windows\Temporary Internet Files\Content.IE5\CHKCA129\heide-engelskirche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351">
            <a:off x="814388" y="51435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140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800" b="1" dirty="0" smtClean="0">
                <a:solidFill>
                  <a:srgbClr val="FF0000"/>
                </a:solidFill>
              </a:rPr>
              <a:t>Längs-Schnitt</a:t>
            </a:r>
            <a:endParaRPr lang="de-AT" sz="4800" b="1" dirty="0">
              <a:solidFill>
                <a:srgbClr val="FF000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" t="32368" r="47081" b="11985"/>
          <a:stretch/>
        </p:blipFill>
        <p:spPr>
          <a:xfrm>
            <a:off x="2514" y="1556792"/>
            <a:ext cx="9141486" cy="4553687"/>
          </a:xfrm>
        </p:spPr>
      </p:pic>
    </p:spTree>
    <p:extLst>
      <p:ext uri="{BB962C8B-B14F-4D97-AF65-F5344CB8AC3E}">
        <p14:creationId xmlns:p14="http://schemas.microsoft.com/office/powerpoint/2010/main" val="1772081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800" b="1" dirty="0" smtClean="0">
                <a:solidFill>
                  <a:srgbClr val="FF0000"/>
                </a:solidFill>
              </a:rPr>
              <a:t>Grundriss - OG</a:t>
            </a:r>
            <a:endParaRPr lang="de-AT" sz="4800" b="1" dirty="0">
              <a:solidFill>
                <a:srgbClr val="FF000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94" b="6330"/>
          <a:stretch/>
        </p:blipFill>
        <p:spPr>
          <a:xfrm rot="16200000">
            <a:off x="1916195" y="452605"/>
            <a:ext cx="5311611" cy="7499179"/>
          </a:xfrm>
        </p:spPr>
      </p:pic>
      <p:pic>
        <p:nvPicPr>
          <p:cNvPr id="2050" name="Picture 2" descr="C:\Users\Franz\AppData\Local\Microsoft\Windows\Temporary Internet Files\Content.IE5\CHKCA129\heide-engelskirche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623">
            <a:off x="812630" y="50391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868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800" b="1" dirty="0" smtClean="0">
                <a:solidFill>
                  <a:srgbClr val="FF0000"/>
                </a:solidFill>
              </a:rPr>
              <a:t>Ansicht Süd</a:t>
            </a:r>
            <a:endParaRPr lang="de-AT" sz="4800" b="1" dirty="0">
              <a:solidFill>
                <a:srgbClr val="FF000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" r="3999"/>
          <a:stretch/>
        </p:blipFill>
        <p:spPr>
          <a:xfrm>
            <a:off x="-5700" y="1700807"/>
            <a:ext cx="9149700" cy="3690289"/>
          </a:xfrm>
        </p:spPr>
      </p:pic>
    </p:spTree>
    <p:extLst>
      <p:ext uri="{BB962C8B-B14F-4D97-AF65-F5344CB8AC3E}">
        <p14:creationId xmlns:p14="http://schemas.microsoft.com/office/powerpoint/2010/main" val="4099236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800" b="1" dirty="0" smtClean="0">
                <a:solidFill>
                  <a:srgbClr val="FF0000"/>
                </a:solidFill>
              </a:rPr>
              <a:t>Ansicht Ost</a:t>
            </a:r>
            <a:endParaRPr lang="de-AT" sz="4800" b="1" dirty="0">
              <a:solidFill>
                <a:srgbClr val="FF000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t="3621" r="2969"/>
          <a:stretch/>
        </p:blipFill>
        <p:spPr>
          <a:xfrm>
            <a:off x="19005" y="1196752"/>
            <a:ext cx="9124995" cy="5198951"/>
          </a:xfrm>
        </p:spPr>
      </p:pic>
    </p:spTree>
    <p:extLst>
      <p:ext uri="{BB962C8B-B14F-4D97-AF65-F5344CB8AC3E}">
        <p14:creationId xmlns:p14="http://schemas.microsoft.com/office/powerpoint/2010/main" val="4237209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800" b="1" dirty="0" smtClean="0">
                <a:solidFill>
                  <a:srgbClr val="FF0000"/>
                </a:solidFill>
              </a:rPr>
              <a:t>3D-Ansicht </a:t>
            </a:r>
            <a:r>
              <a:rPr lang="de-AT" sz="1800" b="1" dirty="0" smtClean="0">
                <a:solidFill>
                  <a:srgbClr val="FF0000"/>
                </a:solidFill>
              </a:rPr>
              <a:t>(stark vereinfacht!)</a:t>
            </a:r>
            <a:endParaRPr lang="de-AT" sz="1800" b="1" dirty="0">
              <a:solidFill>
                <a:srgbClr val="FF000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14409"/>
            <a:ext cx="8884510" cy="3934568"/>
          </a:xfrm>
        </p:spPr>
      </p:pic>
      <p:pic>
        <p:nvPicPr>
          <p:cNvPr id="4098" name="Picture 2" descr="C:\Users\Franz\AppData\Local\Microsoft\Windows\Temporary Internet Files\Content.IE5\CHKCA129\heide-engelskirche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9873">
            <a:off x="735791" y="456887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06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800" b="1" dirty="0" smtClean="0">
                <a:solidFill>
                  <a:srgbClr val="FF0000"/>
                </a:solidFill>
              </a:rPr>
              <a:t>Wie alles begann ...</a:t>
            </a:r>
            <a:endParaRPr lang="de-AT" sz="4800" b="1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r>
              <a:rPr lang="de-AT" sz="2800" dirty="0" smtClean="0"/>
              <a:t>1951: Bau des FF-Hauses Zagging in Eigenregie</a:t>
            </a:r>
          </a:p>
          <a:p>
            <a:r>
              <a:rPr lang="de-AT" sz="2800" dirty="0" smtClean="0"/>
              <a:t>1983 / 2001: Renovierungen</a:t>
            </a:r>
          </a:p>
          <a:p>
            <a:r>
              <a:rPr lang="de-AT" sz="2800" dirty="0" smtClean="0"/>
              <a:t>2005: Zukauf Grundstück für FF-Hausneu- / </a:t>
            </a:r>
            <a:r>
              <a:rPr lang="de-AT" sz="2800" dirty="0" err="1" smtClean="0"/>
              <a:t>zubau</a:t>
            </a:r>
            <a:endParaRPr lang="de-AT" sz="2800" dirty="0" smtClean="0"/>
          </a:p>
          <a:p>
            <a:r>
              <a:rPr lang="de-AT" sz="2800" dirty="0" smtClean="0"/>
              <a:t>2006: Adaptierung Kühlhaus zu FF-Haus</a:t>
            </a:r>
          </a:p>
          <a:p>
            <a:r>
              <a:rPr lang="de-AT" sz="2800" dirty="0" smtClean="0">
                <a:solidFill>
                  <a:srgbClr val="FF0000"/>
                </a:solidFill>
              </a:rPr>
              <a:t>2005 - 2007: FF-Haus-Zubau Hain</a:t>
            </a:r>
          </a:p>
          <a:p>
            <a:r>
              <a:rPr lang="de-AT" sz="2800" dirty="0" smtClean="0"/>
              <a:t>2010: Beginn der Planung für FF-Haus-Neubau Zagging (geplante Fertigstellung 2013)</a:t>
            </a:r>
          </a:p>
          <a:p>
            <a:r>
              <a:rPr lang="de-AT" sz="2800" dirty="0" smtClean="0"/>
              <a:t>2011: Konzept ist fertig - Projekt wird gestoppt!</a:t>
            </a:r>
          </a:p>
          <a:p>
            <a:r>
              <a:rPr lang="de-AT" sz="2800" dirty="0" smtClean="0"/>
              <a:t>2012: Fusionsbeschluss – Standortsuche</a:t>
            </a:r>
          </a:p>
          <a:p>
            <a:r>
              <a:rPr lang="de-AT" sz="2800" dirty="0" smtClean="0"/>
              <a:t>2014: Beschluss Standortfestlegung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8137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800" b="1" dirty="0" smtClean="0">
                <a:solidFill>
                  <a:srgbClr val="FF0000"/>
                </a:solidFill>
              </a:rPr>
              <a:t>3D-Ansicht </a:t>
            </a:r>
            <a:r>
              <a:rPr lang="de-AT" sz="1800" b="1" dirty="0" smtClean="0">
                <a:solidFill>
                  <a:srgbClr val="FF0000"/>
                </a:solidFill>
              </a:rPr>
              <a:t>(stark vereinfacht!)</a:t>
            </a:r>
            <a:endParaRPr lang="de-AT" sz="1800" b="1" dirty="0">
              <a:solidFill>
                <a:srgbClr val="FF000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93644"/>
            <a:ext cx="8884510" cy="3176098"/>
          </a:xfrm>
        </p:spPr>
      </p:pic>
      <p:pic>
        <p:nvPicPr>
          <p:cNvPr id="4098" name="Picture 2" descr="C:\Users\Franz\AppData\Local\Microsoft\Windows\Temporary Internet Files\Content.IE5\CHKCA129\heide-engelskirche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9873">
            <a:off x="735791" y="456887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30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800" b="1" dirty="0" smtClean="0">
                <a:solidFill>
                  <a:srgbClr val="FF0000"/>
                </a:solidFill>
              </a:rPr>
              <a:t>Planungsbeginn</a:t>
            </a:r>
            <a:endParaRPr lang="de-AT" sz="4800" b="1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r>
              <a:rPr lang="de-AT" dirty="0" smtClean="0"/>
              <a:t>Nach der Festlegung auf den Standort</a:t>
            </a:r>
          </a:p>
          <a:p>
            <a:r>
              <a:rPr lang="de-AT" dirty="0" smtClean="0"/>
              <a:t>Bildung einer gemeinsamen „Planungsgruppe“</a:t>
            </a:r>
          </a:p>
          <a:p>
            <a:r>
              <a:rPr lang="de-AT" dirty="0" smtClean="0"/>
              <a:t>Festlegung der Planungsgrundsätze</a:t>
            </a:r>
          </a:p>
          <a:p>
            <a:r>
              <a:rPr lang="de-AT" dirty="0" smtClean="0"/>
              <a:t>Konzepterstellung in Arbeitsgruppen</a:t>
            </a:r>
          </a:p>
          <a:p>
            <a:r>
              <a:rPr lang="de-AT" dirty="0" smtClean="0"/>
              <a:t>Weiterentwicklung von 2 Konzeptansätzen</a:t>
            </a:r>
          </a:p>
          <a:p>
            <a:r>
              <a:rPr lang="de-AT" dirty="0" smtClean="0"/>
              <a:t>Konzeptpräsentation</a:t>
            </a:r>
          </a:p>
          <a:p>
            <a:r>
              <a:rPr lang="de-AT" dirty="0" smtClean="0"/>
              <a:t>1. Kontaktaufnahme am Land</a:t>
            </a:r>
          </a:p>
          <a:p>
            <a:r>
              <a:rPr lang="de-AT" dirty="0" smtClean="0"/>
              <a:t>Zusammenführung der Konzepte / Planer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9517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800" b="1" dirty="0" smtClean="0">
                <a:solidFill>
                  <a:srgbClr val="FF0000"/>
                </a:solidFill>
              </a:rPr>
              <a:t>Planungsgrundsätze</a:t>
            </a:r>
            <a:endParaRPr lang="de-AT" sz="4800" b="1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r>
              <a:rPr lang="de-AT" dirty="0" smtClean="0"/>
              <a:t>Funktionales Feuerwehrhaus</a:t>
            </a:r>
          </a:p>
          <a:p>
            <a:r>
              <a:rPr lang="de-AT" dirty="0" smtClean="0"/>
              <a:t>Einhaltung aller Richtlinien des LFV</a:t>
            </a:r>
          </a:p>
          <a:p>
            <a:r>
              <a:rPr lang="de-AT" dirty="0" smtClean="0"/>
              <a:t>Barriere-Freiheit</a:t>
            </a:r>
          </a:p>
          <a:p>
            <a:r>
              <a:rPr lang="de-AT" dirty="0" smtClean="0"/>
              <a:t>Versammlungsmöglichkeit für alle Kameraden</a:t>
            </a:r>
          </a:p>
          <a:p>
            <a:r>
              <a:rPr lang="de-AT" dirty="0" smtClean="0"/>
              <a:t>Ausreichend Parkraum / Abstellflächen</a:t>
            </a:r>
          </a:p>
          <a:p>
            <a:r>
              <a:rPr lang="de-AT" dirty="0" smtClean="0"/>
              <a:t>Ausreichende Lagermöglichkeiten</a:t>
            </a:r>
          </a:p>
          <a:p>
            <a:r>
              <a:rPr lang="de-AT" dirty="0" smtClean="0"/>
              <a:t>Einbeziehung aller Benutzer des ehem. KG</a:t>
            </a:r>
          </a:p>
          <a:p>
            <a:r>
              <a:rPr lang="de-AT" dirty="0" smtClean="0"/>
              <a:t>Bestmögliche Trennung von FF / „Öffentlich“</a:t>
            </a:r>
          </a:p>
          <a:p>
            <a:r>
              <a:rPr lang="de-AT" dirty="0" smtClean="0"/>
              <a:t>Mitplanung von Spiel- und Sportflächen</a:t>
            </a:r>
          </a:p>
        </p:txBody>
      </p:sp>
    </p:spTree>
    <p:extLst>
      <p:ext uri="{BB962C8B-B14F-4D97-AF65-F5344CB8AC3E}">
        <p14:creationId xmlns:p14="http://schemas.microsoft.com/office/powerpoint/2010/main" val="781888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800" b="1" dirty="0" smtClean="0">
                <a:solidFill>
                  <a:srgbClr val="FF0000"/>
                </a:solidFill>
              </a:rPr>
              <a:t>Präsentation - Entwicklung</a:t>
            </a:r>
            <a:endParaRPr lang="de-AT" sz="4800" b="1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 smtClean="0"/>
              <a:t>Am 10. Juni: FF-Kameraden, Vereinsführungen</a:t>
            </a:r>
          </a:p>
          <a:p>
            <a:r>
              <a:rPr lang="de-AT" dirty="0" smtClean="0"/>
              <a:t>Einarbeitung der Ideen und Vorschläge</a:t>
            </a:r>
          </a:p>
          <a:p>
            <a:r>
              <a:rPr lang="de-AT" dirty="0" smtClean="0"/>
              <a:t>Fertigstellung des endgültigen Konzeptes</a:t>
            </a:r>
          </a:p>
          <a:p>
            <a:r>
              <a:rPr lang="de-AT" dirty="0" smtClean="0"/>
              <a:t>Vergabe der Einreichplanung</a:t>
            </a:r>
          </a:p>
          <a:p>
            <a:r>
              <a:rPr lang="de-AT" dirty="0" smtClean="0"/>
              <a:t>Präsentation: GR am 23. Juni</a:t>
            </a:r>
          </a:p>
          <a:p>
            <a:r>
              <a:rPr lang="de-AT" dirty="0" smtClean="0"/>
              <a:t>Kostenschätzung / Finanzierungsplan</a:t>
            </a:r>
          </a:p>
          <a:p>
            <a:r>
              <a:rPr lang="de-AT" dirty="0" smtClean="0"/>
              <a:t>Finanzierungszusage</a:t>
            </a:r>
          </a:p>
          <a:p>
            <a:r>
              <a:rPr lang="de-AT" dirty="0" smtClean="0"/>
              <a:t>FF-Fusionierung und Bau-Umsetzung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19895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800" b="1" dirty="0" smtClean="0">
                <a:solidFill>
                  <a:srgbClr val="FF0000"/>
                </a:solidFill>
              </a:rPr>
              <a:t>Standort - Übersicht</a:t>
            </a:r>
            <a:endParaRPr lang="de-AT" sz="4800" b="1" dirty="0">
              <a:solidFill>
                <a:srgbClr val="FF000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6" y="1144171"/>
            <a:ext cx="8271928" cy="5516367"/>
          </a:xfrm>
        </p:spPr>
      </p:pic>
      <p:pic>
        <p:nvPicPr>
          <p:cNvPr id="5" name="Picture 2" descr="C:\Users\Franz\AppData\Local\Microsoft\Windows\Temporary Internet Files\Content.IE5\CHKCA129\heide-engelskirche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8518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2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800" b="1" dirty="0" smtClean="0">
                <a:solidFill>
                  <a:srgbClr val="FF0000"/>
                </a:solidFill>
              </a:rPr>
              <a:t>Grundriss - EG</a:t>
            </a:r>
            <a:endParaRPr lang="de-AT" sz="4800" b="1" dirty="0">
              <a:solidFill>
                <a:srgbClr val="FF000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3865" y="-827742"/>
            <a:ext cx="3296273" cy="9144002"/>
          </a:xfrm>
        </p:spPr>
      </p:pic>
      <p:pic>
        <p:nvPicPr>
          <p:cNvPr id="1026" name="Picture 2" descr="C:\Users\Franz\AppData\Local\Microsoft\Windows\Temporary Internet Files\Content.IE5\CHKCA129\heide-engelskirche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351">
            <a:off x="814388" y="51435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93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800" b="1" dirty="0" smtClean="0">
                <a:solidFill>
                  <a:srgbClr val="FF0000"/>
                </a:solidFill>
              </a:rPr>
              <a:t>Längs-Schnitt</a:t>
            </a:r>
            <a:endParaRPr lang="de-AT" sz="4800" b="1" dirty="0">
              <a:solidFill>
                <a:srgbClr val="FF000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/>
          <a:stretch/>
        </p:blipFill>
        <p:spPr>
          <a:xfrm>
            <a:off x="0" y="1774946"/>
            <a:ext cx="9144000" cy="4100319"/>
          </a:xfrm>
        </p:spPr>
      </p:pic>
    </p:spTree>
    <p:extLst>
      <p:ext uri="{BB962C8B-B14F-4D97-AF65-F5344CB8AC3E}">
        <p14:creationId xmlns:p14="http://schemas.microsoft.com/office/powerpoint/2010/main" val="1058578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AT" sz="4800" b="1" dirty="0" smtClean="0">
                <a:solidFill>
                  <a:srgbClr val="FF0000"/>
                </a:solidFill>
              </a:rPr>
              <a:t>Grundriss – EG </a:t>
            </a:r>
            <a:r>
              <a:rPr lang="de-AT" sz="2400" b="1" dirty="0" smtClean="0">
                <a:solidFill>
                  <a:srgbClr val="FF0000"/>
                </a:solidFill>
              </a:rPr>
              <a:t>(Spiel &amp; Sport / Lager)</a:t>
            </a:r>
            <a:endParaRPr lang="de-AT" sz="2400" b="1" dirty="0">
              <a:solidFill>
                <a:srgbClr val="FF000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4" t="4299" r="8485" b="60003"/>
          <a:stretch/>
        </p:blipFill>
        <p:spPr>
          <a:xfrm rot="16200000">
            <a:off x="1911801" y="1047848"/>
            <a:ext cx="5320398" cy="6299904"/>
          </a:xfrm>
        </p:spPr>
      </p:pic>
      <p:pic>
        <p:nvPicPr>
          <p:cNvPr id="1026" name="Picture 2" descr="C:\Users\Franz\AppData\Local\Microsoft\Windows\Temporary Internet Files\Content.IE5\CHKCA129\heide-engelskirche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351">
            <a:off x="814388" y="51435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90321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Larissa</vt:lpstr>
      <vt:lpstr>Feuerwehr-Gemeinschaftshaus der Generationen</vt:lpstr>
      <vt:lpstr>Wie alles begann ...</vt:lpstr>
      <vt:lpstr>Planungsbeginn</vt:lpstr>
      <vt:lpstr>Planungsgrundsätze</vt:lpstr>
      <vt:lpstr>Präsentation - Entwicklung</vt:lpstr>
      <vt:lpstr>Standort - Übersicht</vt:lpstr>
      <vt:lpstr>Grundriss - EG</vt:lpstr>
      <vt:lpstr>Längs-Schnitt</vt:lpstr>
      <vt:lpstr>Grundriss – EG (Spiel &amp; Sport / Lager)</vt:lpstr>
      <vt:lpstr>Grundriss – EG (Fahrzeughalle)</vt:lpstr>
      <vt:lpstr>Längs-Schnitt</vt:lpstr>
      <vt:lpstr>Schnitt-Fahrzeughalle</vt:lpstr>
      <vt:lpstr>Grundriss – EG (Verwaltungstrakt)</vt:lpstr>
      <vt:lpstr>Grundriss – EG (Verwaltungstrakt)</vt:lpstr>
      <vt:lpstr>Längs-Schnitt</vt:lpstr>
      <vt:lpstr>Grundriss - OG</vt:lpstr>
      <vt:lpstr>Ansicht Süd</vt:lpstr>
      <vt:lpstr>Ansicht Ost</vt:lpstr>
      <vt:lpstr>3D-Ansicht (stark vereinfacht!)</vt:lpstr>
      <vt:lpstr>3D-Ansicht (stark vereinfacht!)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Feuerwehr-Gemeinschaftshaus der Generationen</dc:title>
  <dc:creator>Franz</dc:creator>
  <cp:lastModifiedBy>Franz</cp:lastModifiedBy>
  <cp:revision>21</cp:revision>
  <dcterms:created xsi:type="dcterms:W3CDTF">2015-06-20T10:21:47Z</dcterms:created>
  <dcterms:modified xsi:type="dcterms:W3CDTF">2015-06-24T06:57:49Z</dcterms:modified>
</cp:coreProperties>
</file>